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0"/>
  </p:notesMasterIdLst>
  <p:sldIdLst>
    <p:sldId id="276" r:id="rId2"/>
    <p:sldId id="257" r:id="rId3"/>
    <p:sldId id="297" r:id="rId4"/>
    <p:sldId id="296" r:id="rId5"/>
    <p:sldId id="298" r:id="rId6"/>
    <p:sldId id="299" r:id="rId7"/>
    <p:sldId id="300" r:id="rId8"/>
    <p:sldId id="301" r:id="rId9"/>
    <p:sldId id="302" r:id="rId10"/>
    <p:sldId id="304" r:id="rId11"/>
    <p:sldId id="305" r:id="rId12"/>
    <p:sldId id="314" r:id="rId13"/>
    <p:sldId id="315" r:id="rId14"/>
    <p:sldId id="303" r:id="rId15"/>
    <p:sldId id="307" r:id="rId16"/>
    <p:sldId id="308" r:id="rId17"/>
    <p:sldId id="310" r:id="rId18"/>
    <p:sldId id="311" r:id="rId19"/>
    <p:sldId id="309" r:id="rId20"/>
    <p:sldId id="306" r:id="rId21"/>
    <p:sldId id="312" r:id="rId22"/>
    <p:sldId id="313" r:id="rId23"/>
    <p:sldId id="316" r:id="rId24"/>
    <p:sldId id="317" r:id="rId25"/>
    <p:sldId id="318" r:id="rId26"/>
    <p:sldId id="287" r:id="rId27"/>
    <p:sldId id="319" r:id="rId28"/>
    <p:sldId id="320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1A1"/>
    <a:srgbClr val="FF0000"/>
    <a:srgbClr val="FFFBC7"/>
    <a:srgbClr val="3D96ED"/>
    <a:srgbClr val="3680D9"/>
    <a:srgbClr val="D5EFE8"/>
    <a:srgbClr val="FCF1DB"/>
    <a:srgbClr val="FFD2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6327"/>
  </p:normalViewPr>
  <p:slideViewPr>
    <p:cSldViewPr snapToGrid="0">
      <p:cViewPr varScale="1">
        <p:scale>
          <a:sx n="128" d="100"/>
          <a:sy n="128" d="100"/>
        </p:scale>
        <p:origin x="14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9DECA0-ABC0-CC48-8388-6762ABAFD977}" type="datetimeFigureOut">
              <a:rPr lang="en-US" smtClean="0"/>
              <a:t>1/22/24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2AE07A-54EA-2E4A-A78E-5B5041566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560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9565-FE4B-ED46-B723-DC2084BAE6DF}" type="datetimeFigureOut">
              <a:rPr lang="en-US" smtClean="0"/>
              <a:t>1/22/24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8E06-C647-2F42-9445-DD9F08742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817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9565-FE4B-ED46-B723-DC2084BAE6DF}" type="datetimeFigureOut">
              <a:rPr lang="en-US" smtClean="0"/>
              <a:t>1/22/24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8E06-C647-2F42-9445-DD9F08742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940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9565-FE4B-ED46-B723-DC2084BAE6DF}" type="datetimeFigureOut">
              <a:rPr lang="en-US" smtClean="0"/>
              <a:t>1/22/24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8E06-C647-2F42-9445-DD9F08742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341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9565-FE4B-ED46-B723-DC2084BAE6DF}" type="datetimeFigureOut">
              <a:rPr lang="en-US" smtClean="0"/>
              <a:t>1/22/24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8E06-C647-2F42-9445-DD9F08742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884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9565-FE4B-ED46-B723-DC2084BAE6DF}" type="datetimeFigureOut">
              <a:rPr lang="en-US" smtClean="0"/>
              <a:t>1/22/24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8E06-C647-2F42-9445-DD9F08742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045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9565-FE4B-ED46-B723-DC2084BAE6DF}" type="datetimeFigureOut">
              <a:rPr lang="en-US" smtClean="0"/>
              <a:t>1/22/24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8E06-C647-2F42-9445-DD9F08742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634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9565-FE4B-ED46-B723-DC2084BAE6DF}" type="datetimeFigureOut">
              <a:rPr lang="en-US" smtClean="0"/>
              <a:t>1/22/24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8E06-C647-2F42-9445-DD9F08742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095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9565-FE4B-ED46-B723-DC2084BAE6DF}" type="datetimeFigureOut">
              <a:rPr lang="en-US" smtClean="0"/>
              <a:t>1/22/24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8E06-C647-2F42-9445-DD9F08742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310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9565-FE4B-ED46-B723-DC2084BAE6DF}" type="datetimeFigureOut">
              <a:rPr lang="en-US" smtClean="0"/>
              <a:t>1/22/24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8E06-C647-2F42-9445-DD9F08742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237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9565-FE4B-ED46-B723-DC2084BAE6DF}" type="datetimeFigureOut">
              <a:rPr lang="en-US" smtClean="0"/>
              <a:t>1/22/24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8E06-C647-2F42-9445-DD9F08742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92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9565-FE4B-ED46-B723-DC2084BAE6DF}" type="datetimeFigureOut">
              <a:rPr lang="en-US" smtClean="0"/>
              <a:t>1/22/24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98E06-C647-2F42-9445-DD9F08742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558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3BD9565-FE4B-ED46-B723-DC2084BAE6DF}" type="datetimeFigureOut">
              <a:rPr lang="en-US" smtClean="0"/>
              <a:t>1/22/24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D98E06-C647-2F42-9445-DD9F08742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103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405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C56295-9E36-50E4-508F-676BA371F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9232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6D3FE9-CF67-1637-0A43-00E56B48B2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48543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8DAF5C-527C-CBAD-B181-FA1096F701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9410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0D7930-362D-356F-DDC1-8EA92C478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4370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86992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20B4E1-4C71-C612-8078-5A64EA136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34254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03AD08-5420-4457-34DC-618815A7A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45166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61F9E9A-2053-7A13-7E34-EB2F856A2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40700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980673-E69B-547B-56A1-9CA539725A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3696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9A52F5-C087-DDCA-00C3-05F7DA3B5A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1009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09049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617CA7-4499-A4E7-10BB-E09E7904A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42339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87979F-5D32-38F2-7597-4F70F03DB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37912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B1687D-A4D6-8FDF-18CB-7323D1FA6C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09877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F131BE-3F81-E642-F4BF-6E32A0D6F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7517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F39114-AD8F-DEEC-632C-F6A34C03B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01776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BFF413-7B4A-4103-6209-D384054D8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4073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63417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6EA0A4-0E9F-5B5A-60F8-0F864211AD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94535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689E05-AFA0-F4F1-9DE5-1FE24FFA8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3792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A073D9-B498-E373-597C-B3A2D15552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683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3CB5AA-9EE7-7623-AFB6-FF3809CA02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0803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14BABF-9B93-6002-721C-03EC1F1A0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877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01905A-8B91-AB53-CB05-07336F708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0750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04CDE8-0872-23D0-2DEF-4A76F88523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234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2292CB-39E0-CB46-DB8A-B20E529940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7769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250268-7604-1327-C835-E7AB46043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545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1476</TotalTime>
  <Words>0</Words>
  <Application>Microsoft Macintosh PowerPoint</Application>
  <PresentationFormat>On-screen Show (4:3)</PresentationFormat>
  <Paragraphs>0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22</cp:revision>
  <dcterms:created xsi:type="dcterms:W3CDTF">2024-01-20T22:06:43Z</dcterms:created>
  <dcterms:modified xsi:type="dcterms:W3CDTF">2024-01-22T16:43:28Z</dcterms:modified>
</cp:coreProperties>
</file>